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58" r:id="rId7"/>
    <p:sldId id="290" r:id="rId8"/>
    <p:sldId id="264" r:id="rId9"/>
    <p:sldId id="286" r:id="rId10"/>
    <p:sldId id="293" r:id="rId11"/>
    <p:sldId id="294" r:id="rId12"/>
    <p:sldId id="295" r:id="rId13"/>
    <p:sldId id="296" r:id="rId14"/>
    <p:sldId id="297" r:id="rId15"/>
    <p:sldId id="298" r:id="rId16"/>
    <p:sldId id="291" r:id="rId17"/>
    <p:sldId id="279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 varScale="1">
        <p:scale>
          <a:sx n="67" d="100"/>
          <a:sy n="67" d="100"/>
        </p:scale>
        <p:origin x="822" y="9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5/15/2025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70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9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9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39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0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10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6.svg"/><Relationship Id="rId5" Type="http://schemas.openxmlformats.org/officeDocument/2006/relationships/image" Target="../media/image5.png"/><Relationship Id="rId4" Type="http://schemas.openxmlformats.org/officeDocument/2006/relationships/image" Target="../media/image7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3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3.sv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58.sv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2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12.svg"/><Relationship Id="rId5" Type="http://schemas.openxmlformats.org/officeDocument/2006/relationships/image" Target="../media/image12.png"/><Relationship Id="rId4" Type="http://schemas.openxmlformats.org/officeDocument/2006/relationships/image" Target="../media/image20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33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10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906" y="510947"/>
            <a:ext cx="6567332" cy="1805227"/>
          </a:xfrm>
        </p:spPr>
        <p:txBody>
          <a:bodyPr>
            <a:noAutofit/>
          </a:bodyPr>
          <a:lstStyle/>
          <a:p>
            <a:pPr algn="ctr"/>
            <a:r>
              <a:rPr lang="en-US" sz="4000" b="0" dirty="0" smtClean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Line </a:t>
            </a:r>
            <a:r>
              <a:rPr lang="en-US" sz="4000" b="0" dirty="0" smtClean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encoding </a:t>
            </a:r>
            <a:br>
              <a:rPr lang="en-US" sz="4000" b="0" dirty="0" smtClean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</a:br>
            <a:r>
              <a:rPr lang="en-US" sz="4000" b="0" dirty="0" smtClean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and</a:t>
            </a:r>
            <a:br>
              <a:rPr lang="en-US" sz="4000" b="0" dirty="0" smtClean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</a:br>
            <a:r>
              <a:rPr lang="en-US" sz="4000" b="0" dirty="0" smtClean="0">
                <a:latin typeface="Times" panose="02020603050405020304" pitchFamily="18" charset="0"/>
                <a:ea typeface="Tahoma" panose="020B0604030504040204" pitchFamily="34" charset="0"/>
                <a:cs typeface="Times" panose="02020603050405020304" pitchFamily="18" charset="0"/>
              </a:rPr>
              <a:t> decoding simulator</a:t>
            </a:r>
            <a:endParaRPr lang="en-US" sz="4000" dirty="0">
              <a:latin typeface="Times" panose="02020603050405020304" pitchFamily="18" charset="0"/>
              <a:ea typeface="Tahoma" panose="020B0604030504040204" pitchFamily="34" charset="0"/>
              <a:cs typeface="Times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381" y="94563"/>
            <a:ext cx="1357782" cy="13189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6297" y="4659088"/>
            <a:ext cx="62853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:-</a:t>
            </a:r>
          </a:p>
          <a:p>
            <a:r>
              <a:rPr lang="en-US" sz="24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Proshen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Biswas Niloy (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231002002)</a:t>
            </a:r>
          </a:p>
          <a:p>
            <a:r>
              <a:rPr lang="en-US" sz="24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Promod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Chandra Das (231002005)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of CSE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9049" y="2780708"/>
            <a:ext cx="4574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to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 smtClean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Rusmita</a:t>
            </a:r>
            <a:r>
              <a:rPr lang="en-US" sz="2400" b="1" dirty="0" smtClean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Halim </a:t>
            </a:r>
            <a:r>
              <a:rPr lang="en-US" sz="2400" b="1" dirty="0" err="1" smtClean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Chaity</a:t>
            </a:r>
            <a:endParaRPr lang="en-US" sz="2400" b="1" dirty="0" smtClean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Dept. of CSE</a:t>
            </a: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Bangladesh</a:t>
            </a:r>
            <a:endParaRPr lang="en-GB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367" y="1591463"/>
            <a:ext cx="9054183" cy="47648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0119" y="471716"/>
            <a:ext cx="5942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" panose="02020603050405020304" pitchFamily="18" charset="0"/>
                <a:cs typeface="Times" panose="02020603050405020304" pitchFamily="18" charset="0"/>
              </a:rPr>
              <a:t>Output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9917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069" y="1520120"/>
            <a:ext cx="8697127" cy="46233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0119" y="471716"/>
            <a:ext cx="5942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" panose="02020603050405020304" pitchFamily="18" charset="0"/>
                <a:cs typeface="Times" panose="02020603050405020304" pitchFamily="18" charset="0"/>
              </a:rPr>
              <a:t>Output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87362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349" y="1588368"/>
            <a:ext cx="8963101" cy="47679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0119" y="471716"/>
            <a:ext cx="5942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" panose="02020603050405020304" pitchFamily="18" charset="0"/>
                <a:cs typeface="Times" panose="02020603050405020304" pitchFamily="18" charset="0"/>
              </a:rPr>
              <a:t>Output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55377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5428" y="654670"/>
            <a:ext cx="6923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Future Scope of work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8609" y="1915886"/>
            <a:ext cx="67418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future, the Line Encoding Decoding Simulator can be enhanced by adding a graphical user interface (GUI) for better usability and interaction. More encoding techniques like AMI, HDB3, and 4B/5B can be included to extend its capabilities. Features such as noise simulation and error detection can make it more realistic. Additionally, developing it as a web or mobile app would increase accessibility, and integrating it with hardware platforms could support real-time communication experiments.</a:t>
            </a:r>
            <a:endParaRPr lang="en-GB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19085" y="769257"/>
            <a:ext cx="5399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Conclusion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1321" y="1916793"/>
            <a:ext cx="81425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Line Encoding Decoding Simulator provides a practical approach to understanding how binary data is converted into signal formats for digital communication. By implementing various encoding schemes in C and using MATLAB for visualization, the project effectively demonstrates key concepts such as synchronization, signal representation, and bandwidth efficiency. It serves as a valuable educational tool and lays the foundation for future enhancements in both software and hardware integration.</a:t>
            </a: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76916" y="2061029"/>
            <a:ext cx="579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listening!</a:t>
            </a:r>
            <a:endParaRPr lang="en-GB" sz="6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089" y="449942"/>
            <a:ext cx="6343650" cy="746610"/>
          </a:xfrm>
        </p:spPr>
        <p:txBody>
          <a:bodyPr>
            <a:normAutofit/>
          </a:bodyPr>
          <a:lstStyle/>
          <a:p>
            <a:r>
              <a:rPr lang="en-US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ZA" b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28470" y="1517228"/>
            <a:ext cx="6338887" cy="5204247"/>
          </a:xfrm>
        </p:spPr>
        <p:txBody>
          <a:bodyPr>
            <a:no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Introduction.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Objectives.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Tools And Technologies.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Implementation.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Future Scope of work.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Conclusion.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200" dirty="0">
                <a:latin typeface="Times" panose="02020603050405020304" pitchFamily="18" charset="0"/>
                <a:cs typeface="Times" panose="02020603050405020304" pitchFamily="18" charset="0"/>
              </a:rPr>
              <a:t>References.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354286" y="464457"/>
            <a:ext cx="3976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0343" y="1741714"/>
            <a:ext cx="60089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Line encoding </a:t>
            </a:r>
            <a:r>
              <a:rPr lang="en-US" sz="2200" dirty="0" smtClean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and decoding is </a:t>
            </a:r>
            <a:r>
              <a:rPr lang="en-US" sz="22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 technique used in digital communication systems to convert binary data into a physical signal for transmission over a </a:t>
            </a:r>
            <a:r>
              <a:rPr lang="en-US" sz="2200" dirty="0" smtClean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medium. This </a:t>
            </a:r>
            <a:r>
              <a:rPr lang="en-US" sz="22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signal representation ensures proper synchronization, error detection, and efficient use of bandwidth</a:t>
            </a:r>
            <a:r>
              <a:rPr lang="en-US" sz="2200" dirty="0" smtClean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endParaRPr lang="en-US" sz="220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2760" y="167645"/>
            <a:ext cx="3472383" cy="761269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Times" panose="02020603050405020304" pitchFamily="18" charset="0"/>
                <a:cs typeface="Times" panose="02020603050405020304" pitchFamily="18" charset="0"/>
              </a:rPr>
              <a:t>Objectives</a:t>
            </a:r>
            <a:endParaRPr lang="en-US" sz="4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84057" y="1321911"/>
            <a:ext cx="5762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2513" y="1321911"/>
            <a:ext cx="630743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 implement a console-based simulator using the C programming language.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 demonstrate the process of encoding and decoding binary data using various line coding techniques</a:t>
            </a:r>
            <a:r>
              <a:rPr lang="en-US" sz="2200" dirty="0" smtClean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 help visualize how each encoding scheme transforms binary data into signal levels</a:t>
            </a:r>
            <a:r>
              <a:rPr lang="en-US" sz="2200" dirty="0" smtClean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 smtClean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 enhance understanding of signal behavior in digital communication systems.</a:t>
            </a:r>
          </a:p>
          <a:p>
            <a:pPr marL="342900" indent="-342900">
              <a:buFont typeface="+mj-lt"/>
              <a:buAutoNum type="arabicPeriod"/>
            </a:pPr>
            <a:endParaRPr lang="en-US" sz="220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 provide a user-friendly interface for selecting encoding schemes and observing output in real-time.</a:t>
            </a:r>
          </a:p>
        </p:txBody>
      </p: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199" y="638403"/>
            <a:ext cx="7206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Tools And </a:t>
            </a:r>
            <a:r>
              <a:rPr lang="en-US" sz="4400" dirty="0" smtClean="0">
                <a:solidFill>
                  <a:schemeClr val="bg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Technologies</a:t>
            </a:r>
            <a:endParaRPr lang="en-US" sz="4400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1308" y="1718611"/>
            <a:ext cx="71439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Line Encoding Decoding Simulator was developed using the C programming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 and additionally used MATLAB for visualization.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was implemented in a console-based environment, making it compatible with popular development tools such as Code::Blocks, Dev-C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++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GCC on both Windows and Linux platforms. Standard C libraries like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stdio.h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string.h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stdlib.h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were utilized to manage input/output operations, string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basic 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functions.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43069" y="478971"/>
            <a:ext cx="488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Times" panose="02020603050405020304" pitchFamily="18" charset="0"/>
                <a:cs typeface="Times" panose="02020603050405020304" pitchFamily="18" charset="0"/>
              </a:rPr>
              <a:t>Implementation</a:t>
            </a:r>
            <a:endParaRPr lang="en-GB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4223657" y="1683657"/>
            <a:ext cx="63572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of the </a:t>
            </a:r>
            <a:r>
              <a:rPr lang="en-US" sz="2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 or </a:t>
            </a:r>
            <a:r>
              <a:rPr lang="fr-F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Decode</a:t>
            </a:r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Select </a:t>
            </a:r>
            <a:r>
              <a:rPr lang="fr-F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Scheme</a:t>
            </a:r>
            <a:r>
              <a:rPr lang="fr-F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428750" lvl="2" indent="-514350">
              <a:buFont typeface="+mj-lt"/>
              <a:buAutoNum type="romanLcPeriod"/>
            </a:pPr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NRZ-L</a:t>
            </a:r>
            <a:endParaRPr lang="fr-F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romanLcPeriod"/>
            </a:pPr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NRZ-I</a:t>
            </a:r>
            <a:endParaRPr lang="fr-F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romanLcPeriod"/>
            </a:pPr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Manchester</a:t>
            </a:r>
            <a:endParaRPr lang="fr-F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romanLcPeriod"/>
            </a:pPr>
            <a:r>
              <a:rPr lang="fr-F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</a:t>
            </a:r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Manchester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</a:t>
            </a:r>
            <a:endParaRPr lang="fr-F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28750" lvl="2" indent="-514350">
              <a:buFont typeface="+mj-lt"/>
              <a:buAutoNum type="romanLcPeriod"/>
            </a:pPr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Pseudo-</a:t>
            </a:r>
            <a:r>
              <a:rPr lang="fr-FR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Ternary</a:t>
            </a:r>
            <a:endParaRPr lang="fr-F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Exit.</a:t>
            </a:r>
            <a:endParaRPr lang="fr-F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00119" y="471716"/>
            <a:ext cx="5942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" panose="02020603050405020304" pitchFamily="18" charset="0"/>
                <a:cs typeface="Times" panose="02020603050405020304" pitchFamily="18" charset="0"/>
              </a:rPr>
              <a:t>Output</a:t>
            </a:r>
            <a:endParaRPr lang="en-GB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19" y="1447533"/>
            <a:ext cx="8664247" cy="47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170" y="1405466"/>
            <a:ext cx="8572680" cy="4730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0119" y="471716"/>
            <a:ext cx="5942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" panose="02020603050405020304" pitchFamily="18" charset="0"/>
                <a:cs typeface="Times" panose="02020603050405020304" pitchFamily="18" charset="0"/>
              </a:rPr>
              <a:t>Output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7846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29" y="1440815"/>
            <a:ext cx="8040191" cy="4686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0119" y="471716"/>
            <a:ext cx="5942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imes" panose="02020603050405020304" pitchFamily="18" charset="0"/>
                <a:cs typeface="Times" panose="02020603050405020304" pitchFamily="18" charset="0"/>
              </a:rPr>
              <a:t>Output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88382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479</Words>
  <Application>Microsoft Office PowerPoint</Application>
  <PresentationFormat>Widescreen</PresentationFormat>
  <Paragraphs>80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Calibri</vt:lpstr>
      <vt:lpstr>Tahoma</vt:lpstr>
      <vt:lpstr>Times</vt:lpstr>
      <vt:lpstr>Times New Roman</vt:lpstr>
      <vt:lpstr>Custom</vt:lpstr>
      <vt:lpstr>Line encoding  and  decoding simulator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2023-12-19T13:11:42Z</dcterms:created>
  <dcterms:modified xsi:type="dcterms:W3CDTF">2025-05-14T19:44:43Z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